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01" r:id="rId3"/>
    <p:sldId id="277" r:id="rId4"/>
    <p:sldId id="300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4" r:id="rId31"/>
    <p:sldId id="333" r:id="rId32"/>
    <p:sldId id="339" r:id="rId33"/>
    <p:sldId id="337" r:id="rId34"/>
    <p:sldId id="338" r:id="rId35"/>
    <p:sldId id="313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1" r:id="rId50"/>
    <p:sldId id="272" r:id="rId51"/>
    <p:sldId id="273" r:id="rId52"/>
    <p:sldId id="276" r:id="rId53"/>
    <p:sldId id="274" r:id="rId54"/>
    <p:sldId id="27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4"/>
            <p14:sldId id="333"/>
            <p14:sldId id="339"/>
            <p14:sldId id="337"/>
            <p14:sldId id="338"/>
          </p14:sldIdLst>
        </p14:section>
        <p14:section name="Untitled Section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12" Type="http://schemas.openxmlformats.org/officeDocument/2006/relationships/image" Target="../media/image11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15.png"/><Relationship Id="rId5" Type="http://schemas.openxmlformats.org/officeDocument/2006/relationships/image" Target="../media/image89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8.png"/><Relationship Id="rId7" Type="http://schemas.openxmlformats.org/officeDocument/2006/relationships/image" Target="../media/image102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123.png"/><Relationship Id="rId5" Type="http://schemas.openxmlformats.org/officeDocument/2006/relationships/image" Target="../media/image105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9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27.png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6327970" y="3244334"/>
            <a:ext cx="1977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8366870" y="3265588"/>
            <a:ext cx="1977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</a:t>
            </a:r>
            <a:r>
              <a:rPr lang="en-US"/>
              <a:t>v1.25</a:t>
            </a:r>
            <a:r>
              <a:rPr lang="en-US">
                <a:solidFill>
                  <a:schemeClr val="accent2"/>
                </a:solidFill>
              </a:rPr>
              <a:t> c3.30 (f253)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961B8-D278-40EF-7B50-22B4DBACA874}"/>
              </a:ext>
            </a:extLst>
          </p:cNvPr>
          <p:cNvSpPr txBox="1"/>
          <p:nvPr/>
        </p:nvSpPr>
        <p:spPr>
          <a:xfrm>
            <a:off x="4549048" y="217022"/>
            <a:ext cx="130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Best so far: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2F81AD-F32F-E664-2BA7-1739A0119C6C}"/>
              </a:ext>
            </a:extLst>
          </p:cNvPr>
          <p:cNvSpPr txBox="1"/>
          <p:nvPr/>
        </p:nvSpPr>
        <p:spPr>
          <a:xfrm>
            <a:off x="1222053" y="392061"/>
            <a:ext cx="251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c3.10 (f201)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56A491-630D-7521-EAC8-7383088383A2}"/>
              </a:ext>
            </a:extLst>
          </p:cNvPr>
          <p:cNvSpPr/>
          <p:nvPr/>
        </p:nvSpPr>
        <p:spPr>
          <a:xfrm>
            <a:off x="4283772" y="3083131"/>
            <a:ext cx="84251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D198019-3255-6E98-E6C0-5B5917064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2" y="3731746"/>
            <a:ext cx="3459159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31566B-74E4-0417-64D3-B8F92F34EAC7}"/>
              </a:ext>
            </a:extLst>
          </p:cNvPr>
          <p:cNvSpPr txBox="1"/>
          <p:nvPr/>
        </p:nvSpPr>
        <p:spPr>
          <a:xfrm>
            <a:off x="1079070" y="3473783"/>
            <a:ext cx="280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c3.10 (b2v2c1)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407656A-2490-D3D9-A289-7009501D2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13"/>
          <a:stretch/>
        </p:blipFill>
        <p:spPr bwMode="auto">
          <a:xfrm>
            <a:off x="8888621" y="2250739"/>
            <a:ext cx="3171580" cy="263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9E0F89B-C42F-360F-3A56-7C253EDAE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92" y="3729310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89B0258-5119-0D96-2668-D5E00441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4" y="761393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0B1E9DE-C1FC-E334-A145-B0853954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92" y="746706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7239</TotalTime>
  <Words>865</Words>
  <Application>Microsoft Office PowerPoint</Application>
  <PresentationFormat>Widescreen</PresentationFormat>
  <Paragraphs>210</Paragraphs>
  <Slides>54</Slides>
  <Notes>5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107</cp:revision>
  <dcterms:created xsi:type="dcterms:W3CDTF">2022-05-19T15:06:45Z</dcterms:created>
  <dcterms:modified xsi:type="dcterms:W3CDTF">2023-01-19T19:02:19Z</dcterms:modified>
</cp:coreProperties>
</file>